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32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27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_rels/presentation.xml.rels" ContentType="application/vnd.openxmlformats-package.relationships+xml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18.png" ContentType="image/png"/>
  <Override PartName="/ppt/media/image9.png" ContentType="image/png"/>
  <Override PartName="/ppt/media/image20.png" ContentType="image/png"/>
  <Override PartName="/ppt/media/image8.png" ContentType="image/png"/>
  <Override PartName="/ppt/media/image17.png" ContentType="image/png"/>
  <Override PartName="/ppt/media/image12.png" ContentType="image/png"/>
  <Override PartName="/ppt/media/image35.png" ContentType="image/png"/>
  <Override PartName="/ppt/media/image3.png" ContentType="image/png"/>
  <Override PartName="/ppt/media/image13.png" ContentType="image/png"/>
  <Override PartName="/ppt/media/image36.png" ContentType="image/png"/>
  <Override PartName="/ppt/media/image4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11.png" ContentType="image/png"/>
  <Override PartName="/ppt/media/image2.png" ContentType="image/png"/>
  <Override PartName="/ppt/media/image34.png" ContentType="image/png"/>
  <Override PartName="/ppt/media/image39.png" ContentType="image/png"/>
  <Override PartName="/ppt/media/image7.png" ContentType="image/png"/>
  <Override PartName="/ppt/media/image16.png" ContentType="image/png"/>
  <Override PartName="/ppt/media/image10.png" ContentType="image/png"/>
  <Override PartName="/ppt/media/image1.png" ContentType="image/png"/>
  <Override PartName="/ppt/media/image33.png" ContentType="image/png"/>
  <Override PartName="/ppt/media/image38.png" ContentType="image/png"/>
  <Override PartName="/ppt/media/image6.png" ContentType="image/png"/>
  <Override PartName="/ppt/media/image15.png" ContentType="image/png"/>
  <Override PartName="/ppt/media/image37.png" ContentType="image/png"/>
  <Override PartName="/ppt/media/image5.png" ContentType="image/png"/>
  <Override PartName="/ppt/media/image14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2D02C0-0D62-4146-A264-7425845DCC4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B2DD8CE-2749-45E7-B6BC-0CD714B3016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л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я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р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а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к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и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е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к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а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з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а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г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л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а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и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я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щ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ё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л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к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н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и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е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м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ы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ь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34CDC3-3C00-4D15-939B-7F30CA157996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47C23A-CB0E-4D21-B153-730FA345F02D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hyperlink" Target="https://vk.com/" TargetMode="External"/><Relationship Id="rId2" Type="http://schemas.openxmlformats.org/officeDocument/2006/relationships/slide" Target="slide23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s://id.vk.com/about/business/go" TargetMode="Externa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" Target="slide25.xml"/><Relationship Id="rId2" Type="http://schemas.openxmlformats.org/officeDocument/2006/relationships/slide" Target="slide28.xml"/><Relationship Id="rId3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" Target="slide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" Target="slide1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1419840"/>
            <a:ext cx="9071280" cy="1870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6000" spc="-1" strike="noStrike">
                <a:solidFill>
                  <a:schemeClr val="dk1"/>
                </a:solidFill>
                <a:latin typeface="Calibri Light"/>
              </a:rPr>
              <a:t>Подключение к сообществу ВКонтакте</a:t>
            </a:r>
            <a:endParaRPr b="0" lang="ru-RU" sz="6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/>
          </p:nvPr>
        </p:nvSpPr>
        <p:spPr>
          <a:xfrm>
            <a:off x="343080" y="321840"/>
            <a:ext cx="4419000" cy="51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Заполните все поля отмеченные красной звездочкой (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*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Можно вместо заполнения отчества поставить галочку «Нет отчества»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Отметьте галочки внизу формы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Нажмите «Создать аккаунт»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" name="" descr=""/>
          <p:cNvPicPr/>
          <p:nvPr/>
        </p:nvPicPr>
        <p:blipFill>
          <a:blip r:embed="rId1"/>
          <a:stretch/>
        </p:blipFill>
        <p:spPr>
          <a:xfrm>
            <a:off x="5163480" y="171720"/>
            <a:ext cx="4769640" cy="5361480"/>
          </a:xfrm>
          <a:prstGeom prst="rect">
            <a:avLst/>
          </a:prstGeom>
          <a:ln w="0">
            <a:noFill/>
          </a:ln>
        </p:spPr>
      </p:pic>
      <p:sp>
        <p:nvSpPr>
          <p:cNvPr id="61" name=""/>
          <p:cNvSpPr/>
          <p:nvPr/>
        </p:nvSpPr>
        <p:spPr>
          <a:xfrm>
            <a:off x="6157800" y="3033000"/>
            <a:ext cx="1261080" cy="1000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" name=""/>
          <p:cNvSpPr/>
          <p:nvPr/>
        </p:nvSpPr>
        <p:spPr>
          <a:xfrm>
            <a:off x="7586280" y="4829040"/>
            <a:ext cx="14785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/>
          </p:nvPr>
        </p:nvSpPr>
        <p:spPr>
          <a:xfrm>
            <a:off x="288360" y="997200"/>
            <a:ext cx="330408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666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Введите название приложения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 разделе «Выберите нужные платформы» активируйте переключатель на «Web»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«Далее»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" name="" descr=""/>
          <p:cNvPicPr/>
          <p:nvPr/>
        </p:nvPicPr>
        <p:blipFill>
          <a:blip r:embed="rId1"/>
          <a:stretch/>
        </p:blipFill>
        <p:spPr>
          <a:xfrm>
            <a:off x="3592800" y="486360"/>
            <a:ext cx="6354360" cy="4767840"/>
          </a:xfrm>
          <a:prstGeom prst="rect">
            <a:avLst/>
          </a:prstGeom>
          <a:ln w="0">
            <a:noFill/>
          </a:ln>
        </p:spPr>
      </p:pic>
      <p:sp>
        <p:nvSpPr>
          <p:cNvPr id="65" name=""/>
          <p:cNvSpPr/>
          <p:nvPr/>
        </p:nvSpPr>
        <p:spPr>
          <a:xfrm>
            <a:off x="9082080" y="4670640"/>
            <a:ext cx="7351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" name=""/>
          <p:cNvSpPr/>
          <p:nvPr/>
        </p:nvSpPr>
        <p:spPr>
          <a:xfrm>
            <a:off x="9274320" y="2314440"/>
            <a:ext cx="52596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" name=""/>
          <p:cNvSpPr/>
          <p:nvPr/>
        </p:nvSpPr>
        <p:spPr>
          <a:xfrm>
            <a:off x="3743280" y="1520640"/>
            <a:ext cx="164556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/>
          </p:nvPr>
        </p:nvSpPr>
        <p:spPr>
          <a:xfrm>
            <a:off x="334080" y="311760"/>
            <a:ext cx="9549720" cy="193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888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Укажите хост (ссылка на сайт без указания дополнительных параметров)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Укажите доверенный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URL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 (тут, необходимо, чтобы ссылка была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https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, даже если у вас на сайте нет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https,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ничего страшного, просто допишите букву «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»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,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для синхронизации новостей этого будет достаточно)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Нажмите кнопку «Создать приложение»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" name="" descr=""/>
          <p:cNvPicPr/>
          <p:nvPr/>
        </p:nvPicPr>
        <p:blipFill>
          <a:blip r:embed="rId1"/>
          <a:stretch/>
        </p:blipFill>
        <p:spPr>
          <a:xfrm>
            <a:off x="2012760" y="2296800"/>
            <a:ext cx="5756400" cy="3190680"/>
          </a:xfrm>
          <a:prstGeom prst="rect">
            <a:avLst/>
          </a:prstGeom>
          <a:ln w="0">
            <a:noFill/>
          </a:ln>
        </p:spPr>
      </p:pic>
      <p:sp>
        <p:nvSpPr>
          <p:cNvPr id="70" name=""/>
          <p:cNvSpPr/>
          <p:nvPr/>
        </p:nvSpPr>
        <p:spPr>
          <a:xfrm>
            <a:off x="2138760" y="3492720"/>
            <a:ext cx="13867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1" name=""/>
          <p:cNvSpPr/>
          <p:nvPr/>
        </p:nvSpPr>
        <p:spPr>
          <a:xfrm>
            <a:off x="2147040" y="4345200"/>
            <a:ext cx="13867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" name=""/>
          <p:cNvSpPr/>
          <p:nvPr/>
        </p:nvSpPr>
        <p:spPr>
          <a:xfrm>
            <a:off x="6190920" y="5080320"/>
            <a:ext cx="142884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/>
          </p:nvPr>
        </p:nvSpPr>
        <p:spPr>
          <a:xfrm>
            <a:off x="2083320" y="257040"/>
            <a:ext cx="5578200" cy="36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Введите код, поступивший в SMS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" name="" descr=""/>
          <p:cNvPicPr/>
          <p:nvPr/>
        </p:nvPicPr>
        <p:blipFill>
          <a:blip r:embed="rId1"/>
          <a:srcRect l="1148" t="1733" r="10552" b="2305"/>
          <a:stretch/>
        </p:blipFill>
        <p:spPr>
          <a:xfrm>
            <a:off x="3057840" y="843840"/>
            <a:ext cx="3876120" cy="4285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/>
          </p:nvPr>
        </p:nvSpPr>
        <p:spPr>
          <a:xfrm>
            <a:off x="2491200" y="274320"/>
            <a:ext cx="4957920" cy="36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«Настроить позже»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" name="" descr=""/>
          <p:cNvPicPr/>
          <p:nvPr/>
        </p:nvPicPr>
        <p:blipFill>
          <a:blip r:embed="rId1"/>
          <a:stretch/>
        </p:blipFill>
        <p:spPr>
          <a:xfrm>
            <a:off x="2367720" y="953280"/>
            <a:ext cx="5418720" cy="4368960"/>
          </a:xfrm>
          <a:prstGeom prst="rect">
            <a:avLst/>
          </a:prstGeom>
          <a:ln w="0">
            <a:noFill/>
          </a:ln>
        </p:spPr>
      </p:pic>
      <p:sp>
        <p:nvSpPr>
          <p:cNvPr id="77" name=""/>
          <p:cNvSpPr/>
          <p:nvPr/>
        </p:nvSpPr>
        <p:spPr>
          <a:xfrm>
            <a:off x="2439720" y="4879800"/>
            <a:ext cx="10105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/>
          </p:nvPr>
        </p:nvSpPr>
        <p:spPr>
          <a:xfrm>
            <a:off x="108360" y="131760"/>
            <a:ext cx="9791280" cy="38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В появившемся окошке слева нажмите «Закрыть»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" name="" descr=""/>
          <p:cNvPicPr/>
          <p:nvPr/>
        </p:nvPicPr>
        <p:blipFill>
          <a:blip r:embed="rId1"/>
          <a:stretch/>
        </p:blipFill>
        <p:spPr>
          <a:xfrm>
            <a:off x="1080000" y="713160"/>
            <a:ext cx="7739640" cy="4686480"/>
          </a:xfrm>
          <a:prstGeom prst="rect">
            <a:avLst/>
          </a:prstGeom>
          <a:ln w="0">
            <a:noFill/>
          </a:ln>
        </p:spPr>
      </p:pic>
      <p:sp>
        <p:nvSpPr>
          <p:cNvPr id="80" name=""/>
          <p:cNvSpPr/>
          <p:nvPr/>
        </p:nvSpPr>
        <p:spPr>
          <a:xfrm>
            <a:off x="1244880" y="4962960"/>
            <a:ext cx="835200" cy="26712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 descr=""/>
          <p:cNvPicPr/>
          <p:nvPr/>
        </p:nvPicPr>
        <p:blipFill>
          <a:blip r:embed="rId1"/>
          <a:stretch/>
        </p:blipFill>
        <p:spPr>
          <a:xfrm>
            <a:off x="922680" y="1177920"/>
            <a:ext cx="7493400" cy="3088800"/>
          </a:xfrm>
          <a:prstGeom prst="rect">
            <a:avLst/>
          </a:prstGeom>
          <a:ln w="0">
            <a:noFill/>
          </a:ln>
        </p:spPr>
      </p:pic>
      <p:sp>
        <p:nvSpPr>
          <p:cNvPr id="82" name="PlaceHolder 1"/>
          <p:cNvSpPr>
            <a:spLocks noGrp="1"/>
          </p:cNvSpPr>
          <p:nvPr>
            <p:ph/>
          </p:nvPr>
        </p:nvSpPr>
        <p:spPr>
          <a:xfrm>
            <a:off x="288720" y="139680"/>
            <a:ext cx="8680680" cy="71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Нажмите на иконку глаза на поле «Сервисный ключ доступа»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Скопируйте появившийся код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" name="" descr=""/>
          <p:cNvPicPr/>
          <p:nvPr/>
        </p:nvPicPr>
        <p:blipFill>
          <a:blip r:embed="rId2"/>
          <a:stretch/>
        </p:blipFill>
        <p:spPr>
          <a:xfrm>
            <a:off x="956160" y="4371120"/>
            <a:ext cx="7574040" cy="969840"/>
          </a:xfrm>
          <a:prstGeom prst="rect">
            <a:avLst/>
          </a:prstGeom>
          <a:ln w="0">
            <a:noFill/>
          </a:ln>
        </p:spPr>
      </p:pic>
      <p:sp>
        <p:nvSpPr>
          <p:cNvPr id="84" name=""/>
          <p:cNvSpPr/>
          <p:nvPr/>
        </p:nvSpPr>
        <p:spPr>
          <a:xfrm>
            <a:off x="7862400" y="3735000"/>
            <a:ext cx="350280" cy="35856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5" name=""/>
          <p:cNvSpPr/>
          <p:nvPr/>
        </p:nvSpPr>
        <p:spPr>
          <a:xfrm>
            <a:off x="5631480" y="4862880"/>
            <a:ext cx="2422800" cy="2250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/>
          </p:nvPr>
        </p:nvSpPr>
        <p:spPr>
          <a:xfrm>
            <a:off x="810000" y="265320"/>
            <a:ext cx="8004240" cy="81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4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Выберите состояние приложения «Приложение отключено»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Нажмите внизу окна «Сохранить»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" descr=""/>
          <p:cNvPicPr/>
          <p:nvPr/>
        </p:nvPicPr>
        <p:blipFill>
          <a:blip r:embed="rId1"/>
          <a:srcRect l="0" t="0" r="0" b="71414"/>
          <a:stretch/>
        </p:blipFill>
        <p:spPr>
          <a:xfrm>
            <a:off x="912240" y="1447200"/>
            <a:ext cx="7751520" cy="1657440"/>
          </a:xfrm>
          <a:prstGeom prst="rect">
            <a:avLst/>
          </a:prstGeom>
          <a:ln w="0">
            <a:noFill/>
          </a:ln>
        </p:spPr>
      </p:pic>
      <p:pic>
        <p:nvPicPr>
          <p:cNvPr id="88" name="" descr=""/>
          <p:cNvPicPr/>
          <p:nvPr/>
        </p:nvPicPr>
        <p:blipFill>
          <a:blip r:embed="rId2"/>
          <a:srcRect l="23070" t="0" r="0" b="0"/>
          <a:stretch/>
        </p:blipFill>
        <p:spPr>
          <a:xfrm>
            <a:off x="930240" y="3220560"/>
            <a:ext cx="7753320" cy="2237400"/>
          </a:xfrm>
          <a:prstGeom prst="rect">
            <a:avLst/>
          </a:prstGeom>
          <a:ln w="0">
            <a:noFill/>
          </a:ln>
        </p:spPr>
      </p:pic>
      <p:sp>
        <p:nvSpPr>
          <p:cNvPr id="89" name=""/>
          <p:cNvSpPr/>
          <p:nvPr/>
        </p:nvSpPr>
        <p:spPr>
          <a:xfrm>
            <a:off x="2966040" y="2498400"/>
            <a:ext cx="5439240" cy="2502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0" name=""/>
          <p:cNvSpPr/>
          <p:nvPr/>
        </p:nvSpPr>
        <p:spPr>
          <a:xfrm>
            <a:off x="1269720" y="4971600"/>
            <a:ext cx="994320" cy="3420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/>
          </p:nvPr>
        </p:nvSpPr>
        <p:spPr>
          <a:xfrm>
            <a:off x="230400" y="234360"/>
            <a:ext cx="6890040" cy="2714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666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Перейдите по адресу </a:t>
            </a:r>
            <a:r>
              <a:rPr b="0" lang="ru-RU" sz="2400" spc="-1" strike="noStrike" u="sng">
                <a:solidFill>
                  <a:srgbClr val="0000ee"/>
                </a:solidFill>
                <a:uFillTx/>
                <a:latin typeface="Arial"/>
                <a:ea typeface="Noto Sans CJK SC"/>
                <a:hlinkClick r:id="rId1"/>
              </a:rPr>
              <a:t>https://vk.com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Нажмите «Сообщества»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Если еще нет сообщества, нажмите «Создать сообщество»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Если сообщество уже создано перейдите на </a:t>
            </a:r>
            <a:r>
              <a:rPr b="0" lang="ru-RU" sz="2400" spc="-1" strike="noStrike" u="sng">
                <a:solidFill>
                  <a:srgbClr val="0000ee"/>
                </a:solidFill>
                <a:uFillTx/>
                <a:latin typeface="Arial"/>
                <a:ea typeface="Noto Sans CJK SC"/>
                <a:hlinkClick r:id="rId2" action="ppaction://hlinksldjump"/>
              </a:rPr>
              <a:t>24 слайд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" name="" descr=""/>
          <p:cNvPicPr/>
          <p:nvPr/>
        </p:nvPicPr>
        <p:blipFill>
          <a:blip r:embed="rId3"/>
          <a:srcRect l="0" t="1340" r="2984" b="1436"/>
          <a:stretch/>
        </p:blipFill>
        <p:spPr>
          <a:xfrm>
            <a:off x="7736760" y="150480"/>
            <a:ext cx="2171520" cy="5396760"/>
          </a:xfrm>
          <a:prstGeom prst="rect">
            <a:avLst/>
          </a:prstGeom>
          <a:ln w="0">
            <a:noFill/>
          </a:ln>
        </p:spPr>
      </p:pic>
      <p:pic>
        <p:nvPicPr>
          <p:cNvPr id="93" name="" descr=""/>
          <p:cNvPicPr/>
          <p:nvPr/>
        </p:nvPicPr>
        <p:blipFill>
          <a:blip r:embed="rId4"/>
          <a:stretch/>
        </p:blipFill>
        <p:spPr>
          <a:xfrm>
            <a:off x="292320" y="3965400"/>
            <a:ext cx="7344000" cy="1570320"/>
          </a:xfrm>
          <a:prstGeom prst="rect">
            <a:avLst/>
          </a:prstGeom>
          <a:ln w="0">
            <a:noFill/>
          </a:ln>
        </p:spPr>
      </p:pic>
      <p:sp>
        <p:nvSpPr>
          <p:cNvPr id="94" name=""/>
          <p:cNvSpPr/>
          <p:nvPr/>
        </p:nvSpPr>
        <p:spPr>
          <a:xfrm>
            <a:off x="7945920" y="2631960"/>
            <a:ext cx="146988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5" name=""/>
          <p:cNvSpPr/>
          <p:nvPr/>
        </p:nvSpPr>
        <p:spPr>
          <a:xfrm>
            <a:off x="5372640" y="4487040"/>
            <a:ext cx="21049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/>
          </p:nvPr>
        </p:nvSpPr>
        <p:spPr>
          <a:xfrm>
            <a:off x="504000" y="367560"/>
            <a:ext cx="9071280" cy="111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 появившемся окошке нажмите «Делиться контентом и 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общаться»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" descr=""/>
          <p:cNvPicPr/>
          <p:nvPr/>
        </p:nvPicPr>
        <p:blipFill>
          <a:blip r:embed="rId1"/>
          <a:stretch/>
        </p:blipFill>
        <p:spPr>
          <a:xfrm>
            <a:off x="3026520" y="1501200"/>
            <a:ext cx="4295160" cy="3809160"/>
          </a:xfrm>
          <a:prstGeom prst="rect">
            <a:avLst/>
          </a:prstGeom>
          <a:ln w="0">
            <a:noFill/>
          </a:ln>
        </p:spPr>
      </p:pic>
      <p:sp>
        <p:nvSpPr>
          <p:cNvPr id="98" name=""/>
          <p:cNvSpPr/>
          <p:nvPr/>
        </p:nvSpPr>
        <p:spPr>
          <a:xfrm>
            <a:off x="3241440" y="2598840"/>
            <a:ext cx="3835080" cy="82656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/>
          </p:nvPr>
        </p:nvSpPr>
        <p:spPr>
          <a:xfrm>
            <a:off x="216360" y="311760"/>
            <a:ext cx="9611280" cy="5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9999"/>
          </a:bodyPr>
          <a:p>
            <a:pPr marL="432000" indent="0">
              <a:lnSpc>
                <a:spcPct val="9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en-RU" sz="2800" spc="-1" strike="noStrike">
                <a:solidFill>
                  <a:schemeClr val="dk1"/>
                </a:solidFill>
                <a:latin typeface="Calibri"/>
                <a:ea typeface="Noto Sans CJK SC"/>
              </a:rPr>
              <a:t>Перейдите по ссылке </a:t>
            </a:r>
            <a:r>
              <a:rPr b="0" lang="en-RU" sz="2800" spc="-1" strike="noStrike" u="sng">
                <a:solidFill>
                  <a:schemeClr val="dk1"/>
                </a:solidFill>
                <a:uFillTx/>
                <a:latin typeface="Calibri"/>
                <a:ea typeface="Noto Sans CJK SC"/>
                <a:hlinkClick r:id="rId1"/>
              </a:rPr>
              <a:t>https://id.vk.com/about/business/go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" name="" descr=""/>
          <p:cNvPicPr/>
          <p:nvPr/>
        </p:nvPicPr>
        <p:blipFill>
          <a:blip r:embed="rId2"/>
          <a:stretch/>
        </p:blipFill>
        <p:spPr>
          <a:xfrm>
            <a:off x="2795400" y="1260000"/>
            <a:ext cx="4584240" cy="3564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2392200" y="365760"/>
            <a:ext cx="4987440" cy="97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Введите название сообщества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«Продолжить»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1"/>
          <a:stretch/>
        </p:blipFill>
        <p:spPr>
          <a:xfrm>
            <a:off x="3294000" y="1797120"/>
            <a:ext cx="3264480" cy="3416400"/>
          </a:xfrm>
          <a:prstGeom prst="rect">
            <a:avLst/>
          </a:prstGeom>
          <a:ln w="0">
            <a:noFill/>
          </a:ln>
        </p:spPr>
      </p:pic>
      <p:sp>
        <p:nvSpPr>
          <p:cNvPr id="101" name=""/>
          <p:cNvSpPr/>
          <p:nvPr/>
        </p:nvSpPr>
        <p:spPr>
          <a:xfrm>
            <a:off x="3458520" y="3150360"/>
            <a:ext cx="290772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2" name=""/>
          <p:cNvSpPr/>
          <p:nvPr/>
        </p:nvSpPr>
        <p:spPr>
          <a:xfrm>
            <a:off x="4779360" y="4720680"/>
            <a:ext cx="918360" cy="32544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/>
          </p:nvPr>
        </p:nvSpPr>
        <p:spPr>
          <a:xfrm>
            <a:off x="286560" y="457920"/>
            <a:ext cx="5753880" cy="247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Выберите тематику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«Создать сообщество»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перейти в сообщество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" descr=""/>
          <p:cNvPicPr/>
          <p:nvPr/>
        </p:nvPicPr>
        <p:blipFill>
          <a:blip r:embed="rId1"/>
          <a:stretch/>
        </p:blipFill>
        <p:spPr>
          <a:xfrm>
            <a:off x="6347520" y="501480"/>
            <a:ext cx="3277080" cy="4755960"/>
          </a:xfrm>
          <a:prstGeom prst="rect">
            <a:avLst/>
          </a:prstGeom>
          <a:ln w="0">
            <a:noFill/>
          </a:ln>
        </p:spPr>
      </p:pic>
      <p:pic>
        <p:nvPicPr>
          <p:cNvPr id="105" name="" descr=""/>
          <p:cNvPicPr/>
          <p:nvPr/>
        </p:nvPicPr>
        <p:blipFill>
          <a:blip r:embed="rId2"/>
          <a:stretch/>
        </p:blipFill>
        <p:spPr>
          <a:xfrm>
            <a:off x="418320" y="2122560"/>
            <a:ext cx="4266360" cy="3161520"/>
          </a:xfrm>
          <a:prstGeom prst="rect">
            <a:avLst/>
          </a:prstGeom>
          <a:ln w="0">
            <a:noFill/>
          </a:ln>
        </p:spPr>
      </p:pic>
      <p:sp>
        <p:nvSpPr>
          <p:cNvPr id="106" name=""/>
          <p:cNvSpPr/>
          <p:nvPr/>
        </p:nvSpPr>
        <p:spPr>
          <a:xfrm>
            <a:off x="659880" y="4578840"/>
            <a:ext cx="18882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7" name=""/>
          <p:cNvSpPr/>
          <p:nvPr/>
        </p:nvSpPr>
        <p:spPr>
          <a:xfrm>
            <a:off x="6450480" y="2473200"/>
            <a:ext cx="309096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8" name=""/>
          <p:cNvSpPr/>
          <p:nvPr/>
        </p:nvSpPr>
        <p:spPr>
          <a:xfrm>
            <a:off x="7644960" y="4762800"/>
            <a:ext cx="1328400" cy="325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/>
          </p:nvPr>
        </p:nvSpPr>
        <p:spPr>
          <a:xfrm>
            <a:off x="2358720" y="164880"/>
            <a:ext cx="65221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Тут можно нажать «Пропустить»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1"/>
          <a:stretch/>
        </p:blipFill>
        <p:spPr>
          <a:xfrm>
            <a:off x="2030760" y="657720"/>
            <a:ext cx="6190560" cy="4752360"/>
          </a:xfrm>
          <a:prstGeom prst="rect">
            <a:avLst/>
          </a:prstGeom>
          <a:ln w="0">
            <a:noFill/>
          </a:ln>
        </p:spPr>
      </p:pic>
      <p:sp>
        <p:nvSpPr>
          <p:cNvPr id="111" name=""/>
          <p:cNvSpPr/>
          <p:nvPr/>
        </p:nvSpPr>
        <p:spPr>
          <a:xfrm>
            <a:off x="4152240" y="4612320"/>
            <a:ext cx="18882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/>
          </p:nvPr>
        </p:nvSpPr>
        <p:spPr>
          <a:xfrm>
            <a:off x="468360" y="239760"/>
            <a:ext cx="9071280" cy="60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Из адресной строки браузера скопируйте название сообщества (на примере club230594686)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" descr=""/>
          <p:cNvPicPr/>
          <p:nvPr/>
        </p:nvPicPr>
        <p:blipFill>
          <a:blip r:embed="rId1"/>
          <a:stretch/>
        </p:blipFill>
        <p:spPr>
          <a:xfrm>
            <a:off x="1346400" y="986040"/>
            <a:ext cx="7482600" cy="4550400"/>
          </a:xfrm>
          <a:prstGeom prst="rect">
            <a:avLst/>
          </a:prstGeom>
          <a:ln w="0">
            <a:noFill/>
          </a:ln>
        </p:spPr>
      </p:pic>
      <p:sp>
        <p:nvSpPr>
          <p:cNvPr id="114" name=""/>
          <p:cNvSpPr/>
          <p:nvPr/>
        </p:nvSpPr>
        <p:spPr>
          <a:xfrm>
            <a:off x="1407600" y="1010880"/>
            <a:ext cx="1854720" cy="1918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настройки на сайтах образовательных учреждений, перейдите на </a:t>
            </a:r>
            <a:r>
              <a:rPr b="0" lang="ru-RU" sz="3200" spc="-1" strike="noStrike" u="sng">
                <a:solidFill>
                  <a:srgbClr val="0000ee"/>
                </a:solidFill>
                <a:uFillTx/>
                <a:latin typeface="Arial"/>
                <a:hlinkClick r:id="rId1" action="ppaction://hlinksldjump"/>
              </a:rPr>
              <a:t>следующий слайд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настройки на сайтах управления образования, перейдите на </a:t>
            </a:r>
            <a:r>
              <a:rPr b="0" lang="ru-RU" sz="3200" spc="-1" strike="noStrike" u="sng">
                <a:solidFill>
                  <a:srgbClr val="0000ee"/>
                </a:solidFill>
                <a:uFillTx/>
                <a:latin typeface="Arial"/>
                <a:hlinkClick r:id="rId2" action="ppaction://hlinksldjump"/>
              </a:rPr>
              <a:t>28 слайд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/>
          </p:nvPr>
        </p:nvSpPr>
        <p:spPr>
          <a:xfrm>
            <a:off x="288720" y="312120"/>
            <a:ext cx="9071280" cy="2444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4133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Перейдите на сайт школы (на главную)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Прокрутите вниз страницы, до новостей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Перейдите на вкладку «Новости ВК» (если вкладка не отображается на сайте, обратитесь в тех.поддержку)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Нажмите на иконку «карандаш»  (третья по счету)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Нажмите «Изменить параметры для подключения к приложению ВК»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1"/>
          <a:srcRect l="0" t="0" r="12915" b="0"/>
          <a:stretch/>
        </p:blipFill>
        <p:spPr>
          <a:xfrm>
            <a:off x="5220000" y="2756880"/>
            <a:ext cx="4859640" cy="2913840"/>
          </a:xfrm>
          <a:prstGeom prst="rect">
            <a:avLst/>
          </a:prstGeom>
          <a:ln w="0">
            <a:noFill/>
          </a:ln>
        </p:spPr>
      </p:pic>
      <p:pic>
        <p:nvPicPr>
          <p:cNvPr id="118" name="" descr=""/>
          <p:cNvPicPr/>
          <p:nvPr/>
        </p:nvPicPr>
        <p:blipFill>
          <a:blip r:embed="rId2"/>
          <a:srcRect l="0" t="0" r="15197" b="0"/>
          <a:stretch/>
        </p:blipFill>
        <p:spPr>
          <a:xfrm>
            <a:off x="0" y="2756880"/>
            <a:ext cx="5039640" cy="1847520"/>
          </a:xfrm>
          <a:prstGeom prst="rect">
            <a:avLst/>
          </a:prstGeom>
          <a:ln w="0">
            <a:noFill/>
          </a:ln>
        </p:spPr>
      </p:pic>
      <p:sp>
        <p:nvSpPr>
          <p:cNvPr id="119" name=""/>
          <p:cNvSpPr/>
          <p:nvPr/>
        </p:nvSpPr>
        <p:spPr>
          <a:xfrm>
            <a:off x="108720" y="4195440"/>
            <a:ext cx="414720" cy="4284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0" name=""/>
          <p:cNvSpPr/>
          <p:nvPr/>
        </p:nvSpPr>
        <p:spPr>
          <a:xfrm>
            <a:off x="5796000" y="4608000"/>
            <a:ext cx="3240000" cy="2484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/>
          </p:nvPr>
        </p:nvSpPr>
        <p:spPr>
          <a:xfrm>
            <a:off x="288720" y="312120"/>
            <a:ext cx="9071280" cy="14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992" lnSpcReduction="20000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Внимательно введите данные, полученные на предыдущих шагах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  <a:ea typeface="Noto Sans CJK SC"/>
              </a:rPr>
              <a:t>В верхнее поле введите </a:t>
            </a:r>
            <a:r>
              <a:rPr b="0" lang="ru-RU" sz="3200" spc="-1" strike="noStrike">
                <a:solidFill>
                  <a:schemeClr val="dk1"/>
                </a:solidFill>
                <a:latin typeface="Arial"/>
              </a:rPr>
              <a:t>название сообщества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 нижнее поле введите «Сервисный ключ доступа»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Нажмите «Сохранить»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2" name="" descr=""/>
          <p:cNvPicPr/>
          <p:nvPr/>
        </p:nvPicPr>
        <p:blipFill>
          <a:blip r:embed="rId1"/>
          <a:stretch/>
        </p:blipFill>
        <p:spPr>
          <a:xfrm>
            <a:off x="699840" y="2160000"/>
            <a:ext cx="8743680" cy="34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288720" y="312120"/>
            <a:ext cx="9071280" cy="184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992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Для получения новостей нажмите кнопку «Синхронизировать новости»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Убедитесь, что новости получены корректно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 дальнейшем новости будут обновляться автоматически раз в сутки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4" name="" descr=""/>
          <p:cNvPicPr/>
          <p:nvPr/>
        </p:nvPicPr>
        <p:blipFill>
          <a:blip r:embed="rId1"/>
          <a:srcRect l="0" t="0" r="15197" b="0"/>
          <a:stretch/>
        </p:blipFill>
        <p:spPr>
          <a:xfrm>
            <a:off x="2520360" y="3060000"/>
            <a:ext cx="5039640" cy="1847520"/>
          </a:xfrm>
          <a:prstGeom prst="rect">
            <a:avLst/>
          </a:prstGeom>
          <a:ln w="0">
            <a:noFill/>
          </a:ln>
        </p:spPr>
      </p:pic>
      <p:sp>
        <p:nvSpPr>
          <p:cNvPr id="125" name=""/>
          <p:cNvSpPr/>
          <p:nvPr/>
        </p:nvSpPr>
        <p:spPr>
          <a:xfrm>
            <a:off x="2673000" y="4140000"/>
            <a:ext cx="2394720" cy="4284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19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Перейдите на сайт управления образованием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Зайдите под учетной записью администратора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Прокрутите главную страницу до новостей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Перейдите на вкладку «Новости ВК»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0" y="2453040"/>
            <a:ext cx="10080360" cy="240696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9000000" y="2880000"/>
            <a:ext cx="954720" cy="3600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1800000" y="1440000"/>
            <a:ext cx="6300000" cy="5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 defTabSz="914400">
              <a:lnSpc>
                <a:spcPct val="100000"/>
              </a:lnSpc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Нажмите на кнопку «Настройки»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0" defTabSz="914400">
              <a:lnSpc>
                <a:spcPct val="100000"/>
              </a:lnSpc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rcRect l="0" t="9082" r="0" b="27274"/>
          <a:stretch/>
        </p:blipFill>
        <p:spPr>
          <a:xfrm>
            <a:off x="0" y="2276280"/>
            <a:ext cx="9900000" cy="150372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144720" y="3341880"/>
            <a:ext cx="1336680" cy="3762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107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888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Если нет аккаунта в id.vk.com — </a:t>
            </a:r>
            <a:r>
              <a:rPr b="0" lang="ru-RU" sz="2400" spc="-1" strike="noStrike" u="sng">
                <a:solidFill>
                  <a:srgbClr val="0000ee"/>
                </a:solidFill>
                <a:uFillTx/>
                <a:latin typeface="Arial"/>
                <a:hlinkClick r:id="rId1" action="ppaction://hlinksldjump"/>
              </a:rPr>
              <a:t>создайте его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 (переход на 5 слайд)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Если есть аккаунт — авторизуйтесь в нем (введите телефон или почту, нажмите «Продолжить», введите код из SMS)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" name="" descr=""/>
          <p:cNvPicPr/>
          <p:nvPr/>
        </p:nvPicPr>
        <p:blipFill>
          <a:blip r:embed="rId2"/>
          <a:stretch/>
        </p:blipFill>
        <p:spPr>
          <a:xfrm>
            <a:off x="530640" y="1620000"/>
            <a:ext cx="4869000" cy="3747960"/>
          </a:xfrm>
          <a:prstGeom prst="rect">
            <a:avLst/>
          </a:prstGeom>
          <a:ln w="0">
            <a:noFill/>
          </a:ln>
        </p:spPr>
      </p:pic>
      <p:sp>
        <p:nvSpPr>
          <p:cNvPr id="19" name=""/>
          <p:cNvSpPr/>
          <p:nvPr/>
        </p:nvSpPr>
        <p:spPr>
          <a:xfrm>
            <a:off x="3660840" y="2871720"/>
            <a:ext cx="719640" cy="17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0" name="" descr=""/>
          <p:cNvPicPr/>
          <p:nvPr/>
        </p:nvPicPr>
        <p:blipFill>
          <a:blip r:embed="rId3"/>
          <a:stretch/>
        </p:blipFill>
        <p:spPr>
          <a:xfrm>
            <a:off x="6876000" y="1620000"/>
            <a:ext cx="2663640" cy="3712680"/>
          </a:xfrm>
          <a:prstGeom prst="rect">
            <a:avLst/>
          </a:prstGeom>
          <a:ln w="0">
            <a:noFill/>
          </a:ln>
        </p:spPr>
      </p:pic>
      <p:sp>
        <p:nvSpPr>
          <p:cNvPr id="21" name=""/>
          <p:cNvSpPr/>
          <p:nvPr/>
        </p:nvSpPr>
        <p:spPr>
          <a:xfrm>
            <a:off x="3116520" y="3375360"/>
            <a:ext cx="208008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" name=""/>
          <p:cNvSpPr/>
          <p:nvPr/>
        </p:nvSpPr>
        <p:spPr>
          <a:xfrm>
            <a:off x="7126920" y="3358800"/>
            <a:ext cx="208008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" name=""/>
          <p:cNvSpPr/>
          <p:nvPr/>
        </p:nvSpPr>
        <p:spPr>
          <a:xfrm>
            <a:off x="3116520" y="2799000"/>
            <a:ext cx="208008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19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743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Внимательно введите данные, полученные на предыдущих шагах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  <a:ea typeface="Noto Sans CJK SC"/>
              </a:rPr>
              <a:t>В верхнее поле введите </a:t>
            </a:r>
            <a:r>
              <a:rPr b="0" lang="ru-RU" sz="3200" spc="-1" strike="noStrike">
                <a:solidFill>
                  <a:schemeClr val="dk1"/>
                </a:solidFill>
                <a:latin typeface="Arial"/>
              </a:rPr>
              <a:t>название сообщества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 нижнее поле введите «Сервисный ключ доступа»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  <a:ea typeface="Noto Sans CJK SC"/>
              </a:rPr>
              <a:t>Включите новости на сайте (п</a:t>
            </a: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ри выключенных новостях вкладка «Новости ВК» видна только администраторам)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Нажмите «Сохранить»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2340000" y="2331000"/>
            <a:ext cx="5118480" cy="3298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14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992"/>
          </a:bodyPr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Для получения новостей нажмите кнопку «Синхронизировать с ВК»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Подтвердите действие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Убедитесь, что новости получены корректно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32000" indent="0" defTabSz="914400">
              <a:lnSpc>
                <a:spcPct val="100000"/>
              </a:lnSpc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5" name=""/>
          <p:cNvGrpSpPr/>
          <p:nvPr/>
        </p:nvGrpSpPr>
        <p:grpSpPr>
          <a:xfrm>
            <a:off x="103320" y="2160000"/>
            <a:ext cx="9868680" cy="1564200"/>
            <a:chOff x="103320" y="2160000"/>
            <a:chExt cx="9868680" cy="1564200"/>
          </a:xfrm>
        </p:grpSpPr>
        <p:pic>
          <p:nvPicPr>
            <p:cNvPr id="136" name="" descr=""/>
            <p:cNvPicPr/>
            <p:nvPr/>
          </p:nvPicPr>
          <p:blipFill>
            <a:blip r:embed="rId1"/>
            <a:stretch/>
          </p:blipFill>
          <p:spPr>
            <a:xfrm>
              <a:off x="103320" y="2160000"/>
              <a:ext cx="9868680" cy="1564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7" name=""/>
            <p:cNvSpPr/>
            <p:nvPr/>
          </p:nvSpPr>
          <p:spPr>
            <a:xfrm>
              <a:off x="1532160" y="3140280"/>
              <a:ext cx="2034720" cy="360000"/>
            </a:xfrm>
            <a:prstGeom prst="rect">
              <a:avLst/>
            </a:prstGeom>
            <a:noFill/>
            <a:ln w="360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63000" bIns="63000" anchor="ctr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1535400" y="3960000"/>
            <a:ext cx="6564600" cy="159084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3758400" y="4762800"/>
            <a:ext cx="1020960" cy="3600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1260000" y="720000"/>
            <a:ext cx="7631280" cy="5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spcBef>
                <a:spcPts val="1417"/>
              </a:spcBef>
              <a:buNone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Новости должны появиться на сайте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-360" y="1220400"/>
            <a:ext cx="10080360" cy="416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549000" cy="126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888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«Разрешить»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«Добавить приложение»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Перейдите на </a:t>
            </a:r>
            <a:r>
              <a:rPr b="0" lang="ru-RU" sz="2400" spc="-1" strike="noStrike" u="sng">
                <a:solidFill>
                  <a:srgbClr val="0000ee"/>
                </a:solidFill>
                <a:uFillTx/>
                <a:latin typeface="Arial"/>
                <a:hlinkClick r:id="rId1" action="ppaction://hlinksldjump"/>
              </a:rPr>
              <a:t>12 слайд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 инструкции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" name="" descr=""/>
          <p:cNvPicPr/>
          <p:nvPr/>
        </p:nvPicPr>
        <p:blipFill>
          <a:blip r:embed="rId2"/>
          <a:srcRect l="23508" t="11450" r="23620" b="7579"/>
          <a:stretch/>
        </p:blipFill>
        <p:spPr>
          <a:xfrm>
            <a:off x="337680" y="1930320"/>
            <a:ext cx="2763720" cy="3291840"/>
          </a:xfrm>
          <a:prstGeom prst="rect">
            <a:avLst/>
          </a:prstGeom>
          <a:ln w="0">
            <a:noFill/>
          </a:ln>
        </p:spPr>
      </p:pic>
      <p:pic>
        <p:nvPicPr>
          <p:cNvPr id="26" name="" descr=""/>
          <p:cNvPicPr/>
          <p:nvPr/>
        </p:nvPicPr>
        <p:blipFill>
          <a:blip r:embed="rId3"/>
          <a:stretch/>
        </p:blipFill>
        <p:spPr>
          <a:xfrm>
            <a:off x="3267000" y="1908000"/>
            <a:ext cx="6693840" cy="3322080"/>
          </a:xfrm>
          <a:prstGeom prst="rect">
            <a:avLst/>
          </a:prstGeom>
          <a:ln w="0">
            <a:noFill/>
          </a:ln>
        </p:spPr>
      </p:pic>
      <p:sp>
        <p:nvSpPr>
          <p:cNvPr id="27" name=""/>
          <p:cNvSpPr/>
          <p:nvPr/>
        </p:nvSpPr>
        <p:spPr>
          <a:xfrm>
            <a:off x="601560" y="4004640"/>
            <a:ext cx="223056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" name=""/>
          <p:cNvSpPr/>
          <p:nvPr/>
        </p:nvSpPr>
        <p:spPr>
          <a:xfrm>
            <a:off x="5856840" y="2542680"/>
            <a:ext cx="148716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/>
          </p:nvPr>
        </p:nvSpPr>
        <p:spPr>
          <a:xfrm>
            <a:off x="360360" y="360000"/>
            <a:ext cx="9071280" cy="161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666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«Создать аккаунт»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Введите номер телефона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  <a:ea typeface="Noto Sans CJK SC"/>
              </a:rPr>
              <a:t>(к аккаунту должен быть привязан номер телефона)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Нажмите «Продолжить»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" name="" descr=""/>
          <p:cNvPicPr/>
          <p:nvPr/>
        </p:nvPicPr>
        <p:blipFill>
          <a:blip r:embed="rId1"/>
          <a:stretch/>
        </p:blipFill>
        <p:spPr>
          <a:xfrm>
            <a:off x="693000" y="2160000"/>
            <a:ext cx="4166640" cy="3240000"/>
          </a:xfrm>
          <a:prstGeom prst="rect">
            <a:avLst/>
          </a:prstGeom>
          <a:ln w="0">
            <a:noFill/>
          </a:ln>
        </p:spPr>
      </p:pic>
      <p:pic>
        <p:nvPicPr>
          <p:cNvPr id="31" name="" descr=""/>
          <p:cNvPicPr/>
          <p:nvPr/>
        </p:nvPicPr>
        <p:blipFill>
          <a:blip r:embed="rId2"/>
          <a:stretch/>
        </p:blipFill>
        <p:spPr>
          <a:xfrm>
            <a:off x="5220000" y="2180880"/>
            <a:ext cx="4139640" cy="3218760"/>
          </a:xfrm>
          <a:prstGeom prst="rect">
            <a:avLst/>
          </a:prstGeom>
          <a:ln w="0">
            <a:noFill/>
          </a:ln>
        </p:spPr>
      </p:pic>
      <p:sp>
        <p:nvSpPr>
          <p:cNvPr id="32" name=""/>
          <p:cNvSpPr/>
          <p:nvPr/>
        </p:nvSpPr>
        <p:spPr>
          <a:xfrm>
            <a:off x="7872480" y="3267720"/>
            <a:ext cx="698040" cy="14436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" name=""/>
          <p:cNvSpPr/>
          <p:nvPr/>
        </p:nvSpPr>
        <p:spPr>
          <a:xfrm>
            <a:off x="2887920" y="3935160"/>
            <a:ext cx="1787760" cy="3006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" name=""/>
          <p:cNvSpPr/>
          <p:nvPr/>
        </p:nvSpPr>
        <p:spPr>
          <a:xfrm>
            <a:off x="7399800" y="3684240"/>
            <a:ext cx="1787760" cy="3006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" name=""/>
          <p:cNvSpPr/>
          <p:nvPr/>
        </p:nvSpPr>
        <p:spPr>
          <a:xfrm>
            <a:off x="7391160" y="3199680"/>
            <a:ext cx="1787760" cy="30060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12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Введите код из SMS, нажмите «Продолжить»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Введите данные в раздел «Информация о себе», нажмите «Продолжить»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1"/>
          <a:srcRect l="24078" t="12387" r="24455" b="9276"/>
          <a:stretch/>
        </p:blipFill>
        <p:spPr>
          <a:xfrm>
            <a:off x="900000" y="1800000"/>
            <a:ext cx="2956320" cy="3499920"/>
          </a:xfrm>
          <a:prstGeom prst="rect">
            <a:avLst/>
          </a:prstGeom>
          <a:ln w="0">
            <a:noFill/>
          </a:ln>
        </p:spPr>
      </p:pic>
      <p:sp>
        <p:nvSpPr>
          <p:cNvPr id="38" name=""/>
          <p:cNvSpPr/>
          <p:nvPr/>
        </p:nvSpPr>
        <p:spPr>
          <a:xfrm>
            <a:off x="6132960" y="1762920"/>
            <a:ext cx="3070800" cy="34815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"/>
          <p:cNvSpPr/>
          <p:nvPr/>
        </p:nvSpPr>
        <p:spPr>
          <a:xfrm>
            <a:off x="1161000" y="4303080"/>
            <a:ext cx="24480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" name=""/>
          <p:cNvSpPr/>
          <p:nvPr/>
        </p:nvSpPr>
        <p:spPr>
          <a:xfrm>
            <a:off x="6447240" y="4604040"/>
            <a:ext cx="24480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" name=""/>
          <p:cNvSpPr/>
          <p:nvPr/>
        </p:nvSpPr>
        <p:spPr>
          <a:xfrm>
            <a:off x="1161000" y="3843360"/>
            <a:ext cx="24480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" name=""/>
          <p:cNvSpPr/>
          <p:nvPr/>
        </p:nvSpPr>
        <p:spPr>
          <a:xfrm>
            <a:off x="6341400" y="2490480"/>
            <a:ext cx="2673360" cy="20458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8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Задайте пароль, нажмите «Продолжить»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Введите код с картинки, нажмите «Продолжить»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" descr=""/>
          <p:cNvPicPr/>
          <p:nvPr/>
        </p:nvPicPr>
        <p:blipFill>
          <a:blip r:embed="rId1"/>
          <a:srcRect l="23793" t="12832" r="23752" b="9596"/>
          <a:stretch/>
        </p:blipFill>
        <p:spPr>
          <a:xfrm>
            <a:off x="900000" y="1800000"/>
            <a:ext cx="2973600" cy="3419640"/>
          </a:xfrm>
          <a:prstGeom prst="rect">
            <a:avLst/>
          </a:prstGeom>
          <a:ln w="0">
            <a:noFill/>
          </a:ln>
        </p:spPr>
      </p:pic>
      <p:pic>
        <p:nvPicPr>
          <p:cNvPr id="45" name="" descr=""/>
          <p:cNvPicPr/>
          <p:nvPr/>
        </p:nvPicPr>
        <p:blipFill>
          <a:blip r:embed="rId2"/>
          <a:srcRect l="23808" t="12734" r="23859" b="9125"/>
          <a:stretch/>
        </p:blipFill>
        <p:spPr>
          <a:xfrm>
            <a:off x="6192000" y="1762920"/>
            <a:ext cx="3011760" cy="3497400"/>
          </a:xfrm>
          <a:prstGeom prst="rect">
            <a:avLst/>
          </a:prstGeom>
          <a:ln w="0">
            <a:noFill/>
          </a:ln>
        </p:spPr>
      </p:pic>
      <p:sp>
        <p:nvSpPr>
          <p:cNvPr id="46" name=""/>
          <p:cNvSpPr/>
          <p:nvPr/>
        </p:nvSpPr>
        <p:spPr>
          <a:xfrm>
            <a:off x="6650640" y="3793320"/>
            <a:ext cx="208008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" name=""/>
          <p:cNvSpPr/>
          <p:nvPr/>
        </p:nvSpPr>
        <p:spPr>
          <a:xfrm>
            <a:off x="1186200" y="3785040"/>
            <a:ext cx="2381040" cy="70956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" name=""/>
          <p:cNvSpPr/>
          <p:nvPr/>
        </p:nvSpPr>
        <p:spPr>
          <a:xfrm>
            <a:off x="1161000" y="4618800"/>
            <a:ext cx="24480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" name=""/>
          <p:cNvSpPr/>
          <p:nvPr/>
        </p:nvSpPr>
        <p:spPr>
          <a:xfrm>
            <a:off x="6608880" y="4177800"/>
            <a:ext cx="2163600" cy="3340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/>
          </p:nvPr>
        </p:nvSpPr>
        <p:spPr>
          <a:xfrm>
            <a:off x="360000" y="360000"/>
            <a:ext cx="9071280" cy="12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«Разрешить»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«Продолжить как Иванов» (смотря под какой фамилией регистрировались на 6 слайде инструкции)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" name="" descr=""/>
          <p:cNvPicPr/>
          <p:nvPr/>
        </p:nvPicPr>
        <p:blipFill>
          <a:blip r:embed="rId1"/>
          <a:srcRect l="23508" t="11450" r="23620" b="7579"/>
          <a:stretch/>
        </p:blipFill>
        <p:spPr>
          <a:xfrm>
            <a:off x="900000" y="1800360"/>
            <a:ext cx="2879640" cy="3430080"/>
          </a:xfrm>
          <a:prstGeom prst="rect">
            <a:avLst/>
          </a:prstGeom>
          <a:ln w="0">
            <a:noFill/>
          </a:ln>
        </p:spPr>
      </p:pic>
      <p:pic>
        <p:nvPicPr>
          <p:cNvPr id="52" name="" descr=""/>
          <p:cNvPicPr/>
          <p:nvPr/>
        </p:nvPicPr>
        <p:blipFill>
          <a:blip r:embed="rId2"/>
          <a:srcRect l="24109" t="10481" r="25718" b="6354"/>
          <a:stretch/>
        </p:blipFill>
        <p:spPr>
          <a:xfrm>
            <a:off x="6509160" y="1784880"/>
            <a:ext cx="2694600" cy="3474000"/>
          </a:xfrm>
          <a:prstGeom prst="rect">
            <a:avLst/>
          </a:prstGeom>
          <a:ln w="0">
            <a:noFill/>
          </a:ln>
        </p:spPr>
      </p:pic>
      <p:sp>
        <p:nvSpPr>
          <p:cNvPr id="53" name=""/>
          <p:cNvSpPr/>
          <p:nvPr/>
        </p:nvSpPr>
        <p:spPr>
          <a:xfrm>
            <a:off x="1119600" y="3954240"/>
            <a:ext cx="24480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" name=""/>
          <p:cNvSpPr/>
          <p:nvPr/>
        </p:nvSpPr>
        <p:spPr>
          <a:xfrm>
            <a:off x="6667560" y="3076920"/>
            <a:ext cx="2448000" cy="3502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/>
          </p:nvPr>
        </p:nvSpPr>
        <p:spPr>
          <a:xfrm>
            <a:off x="503640" y="1927080"/>
            <a:ext cx="4424760" cy="14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Выберите «Физическое лицо»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Нажмите «Далее»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" name="" descr=""/>
          <p:cNvPicPr/>
          <p:nvPr/>
        </p:nvPicPr>
        <p:blipFill>
          <a:blip r:embed="rId1"/>
          <a:stretch/>
        </p:blipFill>
        <p:spPr>
          <a:xfrm>
            <a:off x="5185800" y="153360"/>
            <a:ext cx="4773600" cy="5365800"/>
          </a:xfrm>
          <a:prstGeom prst="rect">
            <a:avLst/>
          </a:prstGeom>
          <a:ln w="0">
            <a:noFill/>
          </a:ln>
        </p:spPr>
      </p:pic>
      <p:sp>
        <p:nvSpPr>
          <p:cNvPr id="57" name=""/>
          <p:cNvSpPr/>
          <p:nvPr/>
        </p:nvSpPr>
        <p:spPr>
          <a:xfrm>
            <a:off x="5999040" y="2782440"/>
            <a:ext cx="3116160" cy="74304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" name=""/>
          <p:cNvSpPr/>
          <p:nvPr/>
        </p:nvSpPr>
        <p:spPr>
          <a:xfrm>
            <a:off x="6066000" y="4419720"/>
            <a:ext cx="3007440" cy="35064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2025-05-23T15:21:39Z</dcterms:created>
  <dc:creator/>
  <dc:description/>
  <dc:language>ru-RU</dc:language>
  <cp:lastModifiedBy/>
  <dcterms:modified xsi:type="dcterms:W3CDTF">2025-05-28T14:48:08Z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